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5" r:id="rId2"/>
    <p:sldId id="267" r:id="rId3"/>
    <p:sldId id="266" r:id="rId4"/>
    <p:sldId id="258" r:id="rId5"/>
    <p:sldId id="268" r:id="rId6"/>
    <p:sldId id="256" r:id="rId7"/>
    <p:sldId id="274" r:id="rId8"/>
    <p:sldId id="279" r:id="rId9"/>
    <p:sldId id="277" r:id="rId10"/>
    <p:sldId id="284" r:id="rId11"/>
    <p:sldId id="260" r:id="rId12"/>
    <p:sldId id="278" r:id="rId13"/>
    <p:sldId id="285" r:id="rId14"/>
    <p:sldId id="286" r:id="rId15"/>
    <p:sldId id="269" r:id="rId16"/>
    <p:sldId id="271" r:id="rId17"/>
    <p:sldId id="270" r:id="rId18"/>
    <p:sldId id="259" r:id="rId19"/>
    <p:sldId id="257" r:id="rId20"/>
    <p:sldId id="262" r:id="rId21"/>
    <p:sldId id="261" r:id="rId22"/>
    <p:sldId id="273" r:id="rId23"/>
    <p:sldId id="264" r:id="rId24"/>
    <p:sldId id="280" r:id="rId25"/>
    <p:sldId id="281" r:id="rId26"/>
    <p:sldId id="283" r:id="rId27"/>
    <p:sldId id="282" r:id="rId28"/>
    <p:sldId id="275" r:id="rId29"/>
    <p:sldId id="276" r:id="rId30"/>
    <p:sldId id="263" r:id="rId31"/>
    <p:sldId id="272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12" Type="http://schemas.openxmlformats.org/officeDocument/2006/relationships/hyperlink" Target="https://www.windy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0.PNG"/><Relationship Id="rId5" Type="http://schemas.openxmlformats.org/officeDocument/2006/relationships/image" Target="../media/image8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522515" y="4265539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L=200km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blipFill>
                <a:blip r:embed="rId4"/>
                <a:stretch>
                  <a:fillRect l="-1210" t="-1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1416817" y="914400"/>
            <a:ext cx="39791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-&gt; 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endParaRPr lang="it-IT" dirty="0"/>
          </a:p>
          <a:p>
            <a:endParaRPr lang="it-IT" dirty="0"/>
          </a:p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CON BILANCIO CALORI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Generazione</a:t>
            </a:r>
            <a:r>
              <a:rPr lang="en-US" dirty="0">
                <a:sym typeface="Wingdings" panose="05000000000000000000" pitchFamily="2" charset="2"/>
              </a:rPr>
              <a:t> di </a:t>
            </a:r>
            <a:r>
              <a:rPr lang="en-US" dirty="0" err="1">
                <a:sym typeface="Wingdings" panose="05000000000000000000" pitchFamily="2" charset="2"/>
              </a:rPr>
              <a:t>circolazione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soleinodale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69" y="293809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22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Young and </a:t>
            </a:r>
            <a:r>
              <a:rPr lang="it-IT" sz="1400" dirty="0" err="1"/>
              <a:t>Sikora</a:t>
            </a:r>
            <a:r>
              <a:rPr lang="it-IT" sz="1400" dirty="0"/>
              <a:t>, fig. 12</a:t>
            </a:r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84" y="844582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381839"/>
            <a:ext cx="4342584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18558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5" y="458811"/>
            <a:ext cx="7483876" cy="57833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5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828422"/>
            <a:ext cx="4378824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r>
              <a:rPr lang="it-IT" sz="2000" dirty="0"/>
              <a:t>-&gt; </a:t>
            </a: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46447D-8F82-96CD-31BF-E27733059273}"/>
              </a:ext>
            </a:extLst>
          </p:cNvPr>
          <p:cNvSpPr txBox="1"/>
          <p:nvPr/>
        </p:nvSpPr>
        <p:spPr>
          <a:xfrm>
            <a:off x="324306" y="358730"/>
            <a:ext cx="30347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Seasonality in wind </a:t>
            </a:r>
            <a:r>
              <a:rPr lang="it-IT" dirty="0" err="1"/>
              <a:t>convergence</a:t>
            </a:r>
            <a:r>
              <a:rPr lang="it-IT" dirty="0"/>
              <a:t> patterns …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with clear </a:t>
            </a:r>
            <a:r>
              <a:rPr lang="it-IT" dirty="0" err="1"/>
              <a:t>consequences</a:t>
            </a:r>
            <a:r>
              <a:rPr lang="it-IT" dirty="0"/>
              <a:t> on e.g. </a:t>
            </a:r>
            <a:r>
              <a:rPr lang="it-IT" dirty="0" err="1"/>
              <a:t>precipitation</a:t>
            </a:r>
            <a:r>
              <a:rPr lang="it-IT" dirty="0"/>
              <a:t>!</a:t>
            </a: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3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52" y="1075383"/>
            <a:ext cx="9496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mappa, natura&#10;&#10;Descrizione generata automaticamente">
            <a:extLst>
              <a:ext uri="{FF2B5EF4-FFF2-40B4-BE49-F238E27FC236}">
                <a16:creationId xmlns:a16="http://schemas.microsoft.com/office/drawing/2014/main" id="{C8A05613-91DD-E7F0-BABA-771708F2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86" y="418680"/>
            <a:ext cx="7697274" cy="60206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941F4F-C35C-48D7-1E85-87BB906E1401}"/>
              </a:ext>
            </a:extLst>
          </p:cNvPr>
          <p:cNvSpPr txBox="1"/>
          <p:nvPr/>
        </p:nvSpPr>
        <p:spPr>
          <a:xfrm>
            <a:off x="758955" y="1026102"/>
            <a:ext cx="3098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GS = </a:t>
            </a:r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WBC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26 – 29 </a:t>
            </a:r>
            <a:r>
              <a:rPr lang="it-IT" dirty="0" err="1"/>
              <a:t>degC</a:t>
            </a:r>
            <a:r>
              <a:rPr lang="it-IT" dirty="0"/>
              <a:t> </a:t>
            </a:r>
            <a:r>
              <a:rPr lang="it-IT" dirty="0" err="1"/>
              <a:t>mxa</a:t>
            </a:r>
            <a:r>
              <a:rPr lang="it-IT" dirty="0"/>
              <a:t> </a:t>
            </a:r>
            <a:r>
              <a:rPr lang="it-IT" dirty="0" err="1"/>
              <a:t>temps</a:t>
            </a:r>
            <a:endParaRPr lang="it-IT" dirty="0"/>
          </a:p>
          <a:p>
            <a:r>
              <a:rPr lang="it-IT" dirty="0"/>
              <a:t>High </a:t>
            </a:r>
            <a:r>
              <a:rPr lang="it-IT" dirty="0" err="1"/>
              <a:t>seasonal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SST </a:t>
            </a:r>
            <a:r>
              <a:rPr lang="it-IT" dirty="0" err="1"/>
              <a:t>grads</a:t>
            </a:r>
            <a:r>
              <a:rPr lang="it-IT" dirty="0"/>
              <a:t> in winter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features       -&gt; </a:t>
            </a:r>
            <a:r>
              <a:rPr lang="it-IT" dirty="0" err="1"/>
              <a:t>varying</a:t>
            </a:r>
            <a:r>
              <a:rPr lang="it-IT" dirty="0"/>
              <a:t> with time!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Young and </a:t>
            </a:r>
            <a:r>
              <a:rPr lang="it-IT" sz="1400" dirty="0" err="1"/>
              <a:t>Sikora</a:t>
            </a:r>
            <a:r>
              <a:rPr lang="it-IT" sz="1400" dirty="0"/>
              <a:t> 2003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221064" y="4193910"/>
            <a:ext cx="496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  </a:t>
            </a:r>
            <a:r>
              <a:rPr lang="it-IT" sz="1400" dirty="0"/>
              <a:t>(</a:t>
            </a:r>
            <a:r>
              <a:rPr lang="it-IT" sz="1400" dirty="0" err="1"/>
              <a:t>Lindzen</a:t>
            </a:r>
            <a:r>
              <a:rPr lang="it-IT" sz="1400" dirty="0"/>
              <a:t> and </a:t>
            </a:r>
            <a:r>
              <a:rPr lang="it-IT" sz="1400" dirty="0" err="1"/>
              <a:t>Nigam</a:t>
            </a:r>
            <a:r>
              <a:rPr lang="it-IT" sz="1400" dirty="0"/>
              <a:t> ‘87)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62838" y="606601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73240" y="6025823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953</Words>
  <Application>Microsoft Office PowerPoint</Application>
  <PresentationFormat>Widescreen</PresentationFormat>
  <Paragraphs>171</Paragraphs>
  <Slides>31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carlo storer</cp:lastModifiedBy>
  <cp:revision>19</cp:revision>
  <dcterms:created xsi:type="dcterms:W3CDTF">2024-04-08T16:59:26Z</dcterms:created>
  <dcterms:modified xsi:type="dcterms:W3CDTF">2024-04-10T10:36:48Z</dcterms:modified>
</cp:coreProperties>
</file>